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1445FB-B575-4723-B82E-D3A2C870B868}" v="1" dt="2018-12-18T06:56:31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hajit Chakraborty" userId="a0849736da156e7e" providerId="Windows Live" clId="Web-{201445FB-B575-4723-B82E-D3A2C870B868}"/>
    <pc:docChg chg="addSld modSld">
      <pc:chgData name="Subhajit Chakraborty" userId="a0849736da156e7e" providerId="Windows Live" clId="Web-{201445FB-B575-4723-B82E-D3A2C870B868}" dt="2018-12-18T07:12:40.065" v="131" actId="20577"/>
      <pc:docMkLst>
        <pc:docMk/>
      </pc:docMkLst>
      <pc:sldChg chg="modSp">
        <pc:chgData name="Subhajit Chakraborty" userId="a0849736da156e7e" providerId="Windows Live" clId="Web-{201445FB-B575-4723-B82E-D3A2C870B868}" dt="2018-12-18T06:56:31.732" v="12" actId="14100"/>
        <pc:sldMkLst>
          <pc:docMk/>
          <pc:sldMk cId="521040635" sldId="256"/>
        </pc:sldMkLst>
        <pc:spChg chg="mod">
          <ac:chgData name="Subhajit Chakraborty" userId="a0849736da156e7e" providerId="Windows Live" clId="Web-{201445FB-B575-4723-B82E-D3A2C870B868}" dt="2018-12-18T06:56:31.732" v="12" actId="14100"/>
          <ac:spMkLst>
            <pc:docMk/>
            <pc:sldMk cId="521040635" sldId="256"/>
            <ac:spMk id="2" creationId="{00000000-0000-0000-0000-000000000000}"/>
          </ac:spMkLst>
        </pc:spChg>
      </pc:sldChg>
      <pc:sldChg chg="modSp new">
        <pc:chgData name="Subhajit Chakraborty" userId="a0849736da156e7e" providerId="Windows Live" clId="Web-{201445FB-B575-4723-B82E-D3A2C870B868}" dt="2018-12-18T07:11:05.236" v="129" actId="20577"/>
        <pc:sldMkLst>
          <pc:docMk/>
          <pc:sldMk cId="2032800506" sldId="257"/>
        </pc:sldMkLst>
        <pc:spChg chg="mod">
          <ac:chgData name="Subhajit Chakraborty" userId="a0849736da156e7e" providerId="Windows Live" clId="Web-{201445FB-B575-4723-B82E-D3A2C870B868}" dt="2018-12-18T07:09:54.392" v="114" actId="20577"/>
          <ac:spMkLst>
            <pc:docMk/>
            <pc:sldMk cId="2032800506" sldId="257"/>
            <ac:spMk id="2" creationId="{48CE729A-E553-4881-AFC1-CF7B2DAB19EB}"/>
          </ac:spMkLst>
        </pc:spChg>
        <pc:spChg chg="mod">
          <ac:chgData name="Subhajit Chakraborty" userId="a0849736da156e7e" providerId="Windows Live" clId="Web-{201445FB-B575-4723-B82E-D3A2C870B868}" dt="2018-12-18T07:11:05.236" v="129" actId="20577"/>
          <ac:spMkLst>
            <pc:docMk/>
            <pc:sldMk cId="2032800506" sldId="257"/>
            <ac:spMk id="3" creationId="{038C70FC-6C39-4ACE-A11A-6395A3AF62FD}"/>
          </ac:spMkLst>
        </pc:spChg>
      </pc:sldChg>
    </pc:docChg>
  </pc:docChgLst>
  <pc:docChgLst>
    <pc:chgData name="Subhajit Chakraborty" userId="a0849736da156e7e" providerId="Windows Live" clId="Web-{C4D37F39-2AF0-464D-9CE9-A2DDA029EEAD}"/>
    <pc:docChg chg="modSld">
      <pc:chgData name="Subhajit Chakraborty" userId="a0849736da156e7e" providerId="Windows Live" clId="Web-{C4D37F39-2AF0-464D-9CE9-A2DDA029EEAD}" dt="2018-12-26T09:22:09.700" v="1" actId="20577"/>
      <pc:docMkLst>
        <pc:docMk/>
      </pc:docMkLst>
      <pc:sldChg chg="modSp">
        <pc:chgData name="Subhajit Chakraborty" userId="a0849736da156e7e" providerId="Windows Live" clId="Web-{C4D37F39-2AF0-464D-9CE9-A2DDA029EEAD}" dt="2018-12-26T09:22:09.700" v="0" actId="20577"/>
        <pc:sldMkLst>
          <pc:docMk/>
          <pc:sldMk cId="604958855" sldId="258"/>
        </pc:sldMkLst>
        <pc:spChg chg="mod">
          <ac:chgData name="Subhajit Chakraborty" userId="a0849736da156e7e" providerId="Windows Live" clId="Web-{C4D37F39-2AF0-464D-9CE9-A2DDA029EEAD}" dt="2018-12-26T09:22:09.700" v="0" actId="20577"/>
          <ac:spMkLst>
            <pc:docMk/>
            <pc:sldMk cId="604958855" sldId="258"/>
            <ac:spMk id="3" creationId="{E7343C7F-53E0-49E0-849F-4BD8BC73FD1A}"/>
          </ac:spMkLst>
        </pc:spChg>
      </pc:sldChg>
    </pc:docChg>
  </pc:docChgLst>
  <pc:docChgLst>
    <pc:chgData name="Subhajit Chakraborty" userId="a0849736da156e7e" providerId="Windows Live" clId="Web-{B744A150-B4AD-4433-9002-F6DE894E2174}"/>
    <pc:docChg chg="addSld delSld modSld">
      <pc:chgData name="Subhajit Chakraborty" userId="a0849736da156e7e" providerId="Windows Live" clId="Web-{B744A150-B4AD-4433-9002-F6DE894E2174}" dt="2018-12-19T09:08:58.495" v="1130" actId="20577"/>
      <pc:docMkLst>
        <pc:docMk/>
      </pc:docMkLst>
      <pc:sldChg chg="modSp">
        <pc:chgData name="Subhajit Chakraborty" userId="a0849736da156e7e" providerId="Windows Live" clId="Web-{B744A150-B4AD-4433-9002-F6DE894E2174}" dt="2018-12-19T08:35:56.852" v="316" actId="20577"/>
        <pc:sldMkLst>
          <pc:docMk/>
          <pc:sldMk cId="2032800506" sldId="257"/>
        </pc:sldMkLst>
        <pc:spChg chg="mod">
          <ac:chgData name="Subhajit Chakraborty" userId="a0849736da156e7e" providerId="Windows Live" clId="Web-{B744A150-B4AD-4433-9002-F6DE894E2174}" dt="2018-12-19T08:35:56.852" v="316" actId="20577"/>
          <ac:spMkLst>
            <pc:docMk/>
            <pc:sldMk cId="2032800506" sldId="257"/>
            <ac:spMk id="3" creationId="{038C70FC-6C39-4ACE-A11A-6395A3AF62FD}"/>
          </ac:spMkLst>
        </pc:spChg>
      </pc:sldChg>
      <pc:sldChg chg="modSp new">
        <pc:chgData name="Subhajit Chakraborty" userId="a0849736da156e7e" providerId="Windows Live" clId="Web-{B744A150-B4AD-4433-9002-F6DE894E2174}" dt="2018-12-19T08:39:38.555" v="414" actId="20577"/>
        <pc:sldMkLst>
          <pc:docMk/>
          <pc:sldMk cId="604958855" sldId="258"/>
        </pc:sldMkLst>
        <pc:spChg chg="mod">
          <ac:chgData name="Subhajit Chakraborty" userId="a0849736da156e7e" providerId="Windows Live" clId="Web-{B744A150-B4AD-4433-9002-F6DE894E2174}" dt="2018-12-19T08:37:05.930" v="332" actId="20577"/>
          <ac:spMkLst>
            <pc:docMk/>
            <pc:sldMk cId="604958855" sldId="258"/>
            <ac:spMk id="2" creationId="{59F39C0A-D17E-4E3A-A6EF-98A9F6910F73}"/>
          </ac:spMkLst>
        </pc:spChg>
        <pc:spChg chg="mod">
          <ac:chgData name="Subhajit Chakraborty" userId="a0849736da156e7e" providerId="Windows Live" clId="Web-{B744A150-B4AD-4433-9002-F6DE894E2174}" dt="2018-12-19T08:39:38.555" v="414" actId="20577"/>
          <ac:spMkLst>
            <pc:docMk/>
            <pc:sldMk cId="604958855" sldId="258"/>
            <ac:spMk id="3" creationId="{E7343C7F-53E0-49E0-849F-4BD8BC73FD1A}"/>
          </ac:spMkLst>
        </pc:spChg>
      </pc:sldChg>
      <pc:sldChg chg="modSp new">
        <pc:chgData name="Subhajit Chakraborty" userId="a0849736da156e7e" providerId="Windows Live" clId="Web-{B744A150-B4AD-4433-9002-F6DE894E2174}" dt="2018-12-19T08:44:26.290" v="579" actId="20577"/>
        <pc:sldMkLst>
          <pc:docMk/>
          <pc:sldMk cId="1024870110" sldId="259"/>
        </pc:sldMkLst>
        <pc:spChg chg="mod">
          <ac:chgData name="Subhajit Chakraborty" userId="a0849736da156e7e" providerId="Windows Live" clId="Web-{B744A150-B4AD-4433-9002-F6DE894E2174}" dt="2018-12-19T08:41:27.493" v="468" actId="20577"/>
          <ac:spMkLst>
            <pc:docMk/>
            <pc:sldMk cId="1024870110" sldId="259"/>
            <ac:spMk id="2" creationId="{F9C77B9B-F02C-4FDB-9280-AE366614A53C}"/>
          </ac:spMkLst>
        </pc:spChg>
        <pc:spChg chg="mod">
          <ac:chgData name="Subhajit Chakraborty" userId="a0849736da156e7e" providerId="Windows Live" clId="Web-{B744A150-B4AD-4433-9002-F6DE894E2174}" dt="2018-12-19T08:44:26.290" v="579" actId="20577"/>
          <ac:spMkLst>
            <pc:docMk/>
            <pc:sldMk cId="1024870110" sldId="259"/>
            <ac:spMk id="3" creationId="{A502FA4B-6F50-4434-ABFA-218E15DF767E}"/>
          </ac:spMkLst>
        </pc:spChg>
      </pc:sldChg>
      <pc:sldChg chg="modSp new">
        <pc:chgData name="Subhajit Chakraborty" userId="a0849736da156e7e" providerId="Windows Live" clId="Web-{B744A150-B4AD-4433-9002-F6DE894E2174}" dt="2018-12-19T08:52:18.509" v="753" actId="20577"/>
        <pc:sldMkLst>
          <pc:docMk/>
          <pc:sldMk cId="1150520131" sldId="260"/>
        </pc:sldMkLst>
        <pc:spChg chg="mod">
          <ac:chgData name="Subhajit Chakraborty" userId="a0849736da156e7e" providerId="Windows Live" clId="Web-{B744A150-B4AD-4433-9002-F6DE894E2174}" dt="2018-12-19T08:45:16.524" v="593" actId="20577"/>
          <ac:spMkLst>
            <pc:docMk/>
            <pc:sldMk cId="1150520131" sldId="260"/>
            <ac:spMk id="2" creationId="{39002186-89A9-4AF2-BDBD-8DEC70C3D56C}"/>
          </ac:spMkLst>
        </pc:spChg>
        <pc:spChg chg="mod">
          <ac:chgData name="Subhajit Chakraborty" userId="a0849736da156e7e" providerId="Windows Live" clId="Web-{B744A150-B4AD-4433-9002-F6DE894E2174}" dt="2018-12-19T08:52:18.509" v="753" actId="20577"/>
          <ac:spMkLst>
            <pc:docMk/>
            <pc:sldMk cId="1150520131" sldId="260"/>
            <ac:spMk id="3" creationId="{48F71B58-1120-43A0-B844-3D750AAC400B}"/>
          </ac:spMkLst>
        </pc:spChg>
      </pc:sldChg>
      <pc:sldChg chg="addSp delSp modSp new mod setBg">
        <pc:chgData name="Subhajit Chakraborty" userId="a0849736da156e7e" providerId="Windows Live" clId="Web-{B744A150-B4AD-4433-9002-F6DE894E2174}" dt="2018-12-19T09:00:00.338" v="932" actId="1076"/>
        <pc:sldMkLst>
          <pc:docMk/>
          <pc:sldMk cId="1871639176" sldId="261"/>
        </pc:sldMkLst>
        <pc:spChg chg="mod">
          <ac:chgData name="Subhajit Chakraborty" userId="a0849736da156e7e" providerId="Windows Live" clId="Web-{B744A150-B4AD-4433-9002-F6DE894E2174}" dt="2018-12-19T08:54:12.400" v="772" actId="20577"/>
          <ac:spMkLst>
            <pc:docMk/>
            <pc:sldMk cId="1871639176" sldId="261"/>
            <ac:spMk id="2" creationId="{8AF23031-B490-4332-AD83-486777419C74}"/>
          </ac:spMkLst>
        </pc:spChg>
        <pc:spChg chg="del">
          <ac:chgData name="Subhajit Chakraborty" userId="a0849736da156e7e" providerId="Windows Live" clId="Web-{B744A150-B4AD-4433-9002-F6DE894E2174}" dt="2018-12-19T08:53:38.744" v="756"/>
          <ac:spMkLst>
            <pc:docMk/>
            <pc:sldMk cId="1871639176" sldId="261"/>
            <ac:spMk id="3" creationId="{5451D4BB-CC2C-41AA-B7EB-583FE4FE4058}"/>
          </ac:spMkLst>
        </pc:spChg>
        <pc:spChg chg="add del mod">
          <ac:chgData name="Subhajit Chakraborty" userId="a0849736da156e7e" providerId="Windows Live" clId="Web-{B744A150-B4AD-4433-9002-F6DE894E2174}" dt="2018-12-19T08:55:40.775" v="833"/>
          <ac:spMkLst>
            <pc:docMk/>
            <pc:sldMk cId="1871639176" sldId="261"/>
            <ac:spMk id="9" creationId="{4F6CD484-90CB-440A-8A1C-0A21935C81E1}"/>
          </ac:spMkLst>
        </pc:spChg>
        <pc:graphicFrameChg chg="add del mod ord modGraphic">
          <ac:chgData name="Subhajit Chakraborty" userId="a0849736da156e7e" providerId="Windows Live" clId="Web-{B744A150-B4AD-4433-9002-F6DE894E2174}" dt="2018-12-19T08:54:25.572" v="776"/>
          <ac:graphicFrameMkLst>
            <pc:docMk/>
            <pc:sldMk cId="1871639176" sldId="261"/>
            <ac:graphicFrameMk id="4" creationId="{698DE51B-4923-44CA-A0B2-AFF23D53CA25}"/>
          </ac:graphicFrameMkLst>
        </pc:graphicFrameChg>
        <pc:picChg chg="add del mod ord replId">
          <ac:chgData name="Subhajit Chakraborty" userId="a0849736da156e7e" providerId="Windows Live" clId="Web-{B744A150-B4AD-4433-9002-F6DE894E2174}" dt="2018-12-19T08:53:49.713" v="757"/>
          <ac:picMkLst>
            <pc:docMk/>
            <pc:sldMk cId="1871639176" sldId="261"/>
            <ac:picMk id="6" creationId="{DF7101DF-C576-48DF-AEEF-119D14333490}"/>
          </ac:picMkLst>
        </pc:picChg>
        <pc:picChg chg="add mod">
          <ac:chgData name="Subhajit Chakraborty" userId="a0849736da156e7e" providerId="Windows Live" clId="Web-{B744A150-B4AD-4433-9002-F6DE894E2174}" dt="2018-12-19T09:00:00.338" v="932" actId="1076"/>
          <ac:picMkLst>
            <pc:docMk/>
            <pc:sldMk cId="1871639176" sldId="261"/>
            <ac:picMk id="7" creationId="{DF7101DF-C576-48DF-AEEF-119D14333490}"/>
          </ac:picMkLst>
        </pc:picChg>
      </pc:sldChg>
      <pc:sldChg chg="addSp delSp modSp new mod setBg">
        <pc:chgData name="Subhajit Chakraborty" userId="a0849736da156e7e" providerId="Windows Live" clId="Web-{B744A150-B4AD-4433-9002-F6DE894E2174}" dt="2018-12-19T09:00:10.776" v="933" actId="1076"/>
        <pc:sldMkLst>
          <pc:docMk/>
          <pc:sldMk cId="2288871431" sldId="262"/>
        </pc:sldMkLst>
        <pc:spChg chg="mod">
          <ac:chgData name="Subhajit Chakraborty" userId="a0849736da156e7e" providerId="Windows Live" clId="Web-{B744A150-B4AD-4433-9002-F6DE894E2174}" dt="2018-12-19T08:57:59.260" v="886"/>
          <ac:spMkLst>
            <pc:docMk/>
            <pc:sldMk cId="2288871431" sldId="262"/>
            <ac:spMk id="2" creationId="{20D7D65E-394A-465A-92C8-83096B74ECE3}"/>
          </ac:spMkLst>
        </pc:spChg>
        <pc:spChg chg="del">
          <ac:chgData name="Subhajit Chakraborty" userId="a0849736da156e7e" providerId="Windows Live" clId="Web-{B744A150-B4AD-4433-9002-F6DE894E2174}" dt="2018-12-19T08:57:50.572" v="885"/>
          <ac:spMkLst>
            <pc:docMk/>
            <pc:sldMk cId="2288871431" sldId="262"/>
            <ac:spMk id="3" creationId="{1E6A6E9D-E19B-4483-9E80-324B48F81683}"/>
          </ac:spMkLst>
        </pc:spChg>
        <pc:spChg chg="add mod">
          <ac:chgData name="Subhajit Chakraborty" userId="a0849736da156e7e" providerId="Windows Live" clId="Web-{B744A150-B4AD-4433-9002-F6DE894E2174}" dt="2018-12-19T08:59:26.479" v="930" actId="14100"/>
          <ac:spMkLst>
            <pc:docMk/>
            <pc:sldMk cId="2288871431" sldId="262"/>
            <ac:spMk id="9" creationId="{EA69E74E-C032-4B0F-B9C0-5D5318CFB401}"/>
          </ac:spMkLst>
        </pc:spChg>
        <pc:picChg chg="add del mod ord replId">
          <ac:chgData name="Subhajit Chakraborty" userId="a0849736da156e7e" providerId="Windows Live" clId="Web-{B744A150-B4AD-4433-9002-F6DE894E2174}" dt="2018-12-19T08:57:59.260" v="886"/>
          <ac:picMkLst>
            <pc:docMk/>
            <pc:sldMk cId="2288871431" sldId="262"/>
            <ac:picMk id="6" creationId="{EB3F5881-CA55-431F-8603-8D3D1666D26F}"/>
          </ac:picMkLst>
        </pc:picChg>
        <pc:picChg chg="add mod">
          <ac:chgData name="Subhajit Chakraborty" userId="a0849736da156e7e" providerId="Windows Live" clId="Web-{B744A150-B4AD-4433-9002-F6DE894E2174}" dt="2018-12-19T09:00:10.776" v="933" actId="1076"/>
          <ac:picMkLst>
            <pc:docMk/>
            <pc:sldMk cId="2288871431" sldId="262"/>
            <ac:picMk id="7" creationId="{EB3F5881-CA55-431F-8603-8D3D1666D26F}"/>
          </ac:picMkLst>
        </pc:picChg>
      </pc:sldChg>
      <pc:sldChg chg="addSp delSp modSp new mod setBg">
        <pc:chgData name="Subhajit Chakraborty" userId="a0849736da156e7e" providerId="Windows Live" clId="Web-{B744A150-B4AD-4433-9002-F6DE894E2174}" dt="2018-12-19T09:07:35.026" v="1114" actId="20577"/>
        <pc:sldMkLst>
          <pc:docMk/>
          <pc:sldMk cId="2470116797" sldId="263"/>
        </pc:sldMkLst>
        <pc:spChg chg="mod">
          <ac:chgData name="Subhajit Chakraborty" userId="a0849736da156e7e" providerId="Windows Live" clId="Web-{B744A150-B4AD-4433-9002-F6DE894E2174}" dt="2018-12-19T09:04:44.792" v="965"/>
          <ac:spMkLst>
            <pc:docMk/>
            <pc:sldMk cId="2470116797" sldId="263"/>
            <ac:spMk id="2" creationId="{66453007-C5B4-4373-9859-89AB8A94E9EA}"/>
          </ac:spMkLst>
        </pc:spChg>
        <pc:spChg chg="del">
          <ac:chgData name="Subhajit Chakraborty" userId="a0849736da156e7e" providerId="Windows Live" clId="Web-{B744A150-B4AD-4433-9002-F6DE894E2174}" dt="2018-12-19T09:04:32.713" v="963"/>
          <ac:spMkLst>
            <pc:docMk/>
            <pc:sldMk cId="2470116797" sldId="263"/>
            <ac:spMk id="3" creationId="{6C481F72-5B91-41D1-858E-5743279AECD9}"/>
          </ac:spMkLst>
        </pc:spChg>
        <pc:spChg chg="add mod">
          <ac:chgData name="Subhajit Chakraborty" userId="a0849736da156e7e" providerId="Windows Live" clId="Web-{B744A150-B4AD-4433-9002-F6DE894E2174}" dt="2018-12-19T09:07:35.026" v="1114" actId="20577"/>
          <ac:spMkLst>
            <pc:docMk/>
            <pc:sldMk cId="2470116797" sldId="263"/>
            <ac:spMk id="9" creationId="{0400EF3B-7AF4-40EF-AD9C-F6A9DA0B69C8}"/>
          </ac:spMkLst>
        </pc:spChg>
        <pc:picChg chg="add del mod ord replId">
          <ac:chgData name="Subhajit Chakraborty" userId="a0849736da156e7e" providerId="Windows Live" clId="Web-{B744A150-B4AD-4433-9002-F6DE894E2174}" dt="2018-12-19T09:04:44.792" v="965"/>
          <ac:picMkLst>
            <pc:docMk/>
            <pc:sldMk cId="2470116797" sldId="263"/>
            <ac:picMk id="6" creationId="{FC9E2105-0B8C-4DAD-8E98-FD3279A35175}"/>
          </ac:picMkLst>
        </pc:picChg>
        <pc:picChg chg="add">
          <ac:chgData name="Subhajit Chakraborty" userId="a0849736da156e7e" providerId="Windows Live" clId="Web-{B744A150-B4AD-4433-9002-F6DE894E2174}" dt="2018-12-19T09:04:44.792" v="965"/>
          <ac:picMkLst>
            <pc:docMk/>
            <pc:sldMk cId="2470116797" sldId="263"/>
            <ac:picMk id="7" creationId="{FC9E2105-0B8C-4DAD-8E98-FD3279A35175}"/>
          </ac:picMkLst>
        </pc:picChg>
      </pc:sldChg>
      <pc:sldChg chg="new del">
        <pc:chgData name="Subhajit Chakraborty" userId="a0849736da156e7e" providerId="Windows Live" clId="Web-{B744A150-B4AD-4433-9002-F6DE894E2174}" dt="2018-12-19T09:01:10.979" v="935"/>
        <pc:sldMkLst>
          <pc:docMk/>
          <pc:sldMk cId="2638149981" sldId="263"/>
        </pc:sldMkLst>
      </pc:sldChg>
      <pc:sldChg chg="modSp new">
        <pc:chgData name="Subhajit Chakraborty" userId="a0849736da156e7e" providerId="Windows Live" clId="Web-{B744A150-B4AD-4433-9002-F6DE894E2174}" dt="2018-12-19T09:08:52.589" v="1128" actId="20577"/>
        <pc:sldMkLst>
          <pc:docMk/>
          <pc:sldMk cId="2923249544" sldId="264"/>
        </pc:sldMkLst>
        <pc:spChg chg="mod">
          <ac:chgData name="Subhajit Chakraborty" userId="a0849736da156e7e" providerId="Windows Live" clId="Web-{B744A150-B4AD-4433-9002-F6DE894E2174}" dt="2018-12-19T09:08:52.589" v="1128" actId="20577"/>
          <ac:spMkLst>
            <pc:docMk/>
            <pc:sldMk cId="2923249544" sldId="264"/>
            <ac:spMk id="3" creationId="{1F419197-1A9C-4DBB-9F12-AFDFCD04BB52}"/>
          </ac:spMkLst>
        </pc:spChg>
      </pc:sldChg>
    </pc:docChg>
  </pc:docChgLst>
  <pc:docChgLst>
    <pc:chgData name="Subhajit Chakraborty" userId="a0849736da156e7e" providerId="Windows Live" clId="Web-{A9186190-35A6-4D40-9E05-70822FE74DC8}"/>
    <pc:docChg chg="addSld delSld modSld">
      <pc:chgData name="Subhajit Chakraborty" userId="a0849736da156e7e" providerId="Windows Live" clId="Web-{A9186190-35A6-4D40-9E05-70822FE74DC8}" dt="2018-12-26T12:15:38.699" v="1944" actId="14100"/>
      <pc:docMkLst>
        <pc:docMk/>
      </pc:docMkLst>
      <pc:sldChg chg="modSp">
        <pc:chgData name="Subhajit Chakraborty" userId="a0849736da156e7e" providerId="Windows Live" clId="Web-{A9186190-35A6-4D40-9E05-70822FE74DC8}" dt="2018-12-26T09:40:54.395" v="97" actId="20577"/>
        <pc:sldMkLst>
          <pc:docMk/>
          <pc:sldMk cId="2032800506" sldId="257"/>
        </pc:sldMkLst>
        <pc:spChg chg="mod">
          <ac:chgData name="Subhajit Chakraborty" userId="a0849736da156e7e" providerId="Windows Live" clId="Web-{A9186190-35A6-4D40-9E05-70822FE74DC8}" dt="2018-12-26T09:40:54.395" v="97" actId="20577"/>
          <ac:spMkLst>
            <pc:docMk/>
            <pc:sldMk cId="2032800506" sldId="257"/>
            <ac:spMk id="3" creationId="{038C70FC-6C39-4ACE-A11A-6395A3AF62FD}"/>
          </ac:spMkLst>
        </pc:spChg>
      </pc:sldChg>
      <pc:sldChg chg="modSp">
        <pc:chgData name="Subhajit Chakraborty" userId="a0849736da156e7e" providerId="Windows Live" clId="Web-{A9186190-35A6-4D40-9E05-70822FE74DC8}" dt="2018-12-26T09:41:42.943" v="128" actId="20577"/>
        <pc:sldMkLst>
          <pc:docMk/>
          <pc:sldMk cId="604958855" sldId="258"/>
        </pc:sldMkLst>
        <pc:spChg chg="mod">
          <ac:chgData name="Subhajit Chakraborty" userId="a0849736da156e7e" providerId="Windows Live" clId="Web-{A9186190-35A6-4D40-9E05-70822FE74DC8}" dt="2018-12-26T09:41:42.943" v="128" actId="20577"/>
          <ac:spMkLst>
            <pc:docMk/>
            <pc:sldMk cId="604958855" sldId="258"/>
            <ac:spMk id="3" creationId="{E7343C7F-53E0-49E0-849F-4BD8BC73FD1A}"/>
          </ac:spMkLst>
        </pc:spChg>
      </pc:sldChg>
      <pc:sldChg chg="modSp">
        <pc:chgData name="Subhajit Chakraborty" userId="a0849736da156e7e" providerId="Windows Live" clId="Web-{A9186190-35A6-4D40-9E05-70822FE74DC8}" dt="2018-12-26T10:22:31.137" v="641" actId="20577"/>
        <pc:sldMkLst>
          <pc:docMk/>
          <pc:sldMk cId="1024870110" sldId="259"/>
        </pc:sldMkLst>
        <pc:spChg chg="mod">
          <ac:chgData name="Subhajit Chakraborty" userId="a0849736da156e7e" providerId="Windows Live" clId="Web-{A9186190-35A6-4D40-9E05-70822FE74DC8}" dt="2018-12-26T09:56:49.771" v="173" actId="20577"/>
          <ac:spMkLst>
            <pc:docMk/>
            <pc:sldMk cId="1024870110" sldId="259"/>
            <ac:spMk id="2" creationId="{F9C77B9B-F02C-4FDB-9280-AE366614A53C}"/>
          </ac:spMkLst>
        </pc:spChg>
        <pc:spChg chg="mod">
          <ac:chgData name="Subhajit Chakraborty" userId="a0849736da156e7e" providerId="Windows Live" clId="Web-{A9186190-35A6-4D40-9E05-70822FE74DC8}" dt="2018-12-26T10:22:31.137" v="641" actId="20577"/>
          <ac:spMkLst>
            <pc:docMk/>
            <pc:sldMk cId="1024870110" sldId="259"/>
            <ac:spMk id="3" creationId="{A502FA4B-6F50-4434-ABFA-218E15DF767E}"/>
          </ac:spMkLst>
        </pc:spChg>
      </pc:sldChg>
      <pc:sldChg chg="del">
        <pc:chgData name="Subhajit Chakraborty" userId="a0849736da156e7e" providerId="Windows Live" clId="Web-{A9186190-35A6-4D40-9E05-70822FE74DC8}" dt="2018-12-26T10:04:07.771" v="330"/>
        <pc:sldMkLst>
          <pc:docMk/>
          <pc:sldMk cId="1150520131" sldId="260"/>
        </pc:sldMkLst>
      </pc:sldChg>
      <pc:sldChg chg="del">
        <pc:chgData name="Subhajit Chakraborty" userId="a0849736da156e7e" providerId="Windows Live" clId="Web-{A9186190-35A6-4D40-9E05-70822FE74DC8}" dt="2018-12-26T10:04:14.083" v="331"/>
        <pc:sldMkLst>
          <pc:docMk/>
          <pc:sldMk cId="1871639176" sldId="261"/>
        </pc:sldMkLst>
      </pc:sldChg>
      <pc:sldChg chg="del">
        <pc:chgData name="Subhajit Chakraborty" userId="a0849736da156e7e" providerId="Windows Live" clId="Web-{A9186190-35A6-4D40-9E05-70822FE74DC8}" dt="2018-12-26T10:06:43.323" v="332"/>
        <pc:sldMkLst>
          <pc:docMk/>
          <pc:sldMk cId="2288871431" sldId="262"/>
        </pc:sldMkLst>
      </pc:sldChg>
      <pc:sldChg chg="addSp delSp modSp">
        <pc:chgData name="Subhajit Chakraborty" userId="a0849736da156e7e" providerId="Windows Live" clId="Web-{A9186190-35A6-4D40-9E05-70822FE74DC8}" dt="2018-12-26T11:33:40.970" v="1540" actId="20577"/>
        <pc:sldMkLst>
          <pc:docMk/>
          <pc:sldMk cId="2470116797" sldId="263"/>
        </pc:sldMkLst>
        <pc:spChg chg="mod">
          <ac:chgData name="Subhajit Chakraborty" userId="a0849736da156e7e" providerId="Windows Live" clId="Web-{A9186190-35A6-4D40-9E05-70822FE74DC8}" dt="2018-12-26T11:33:40.970" v="1540" actId="20577"/>
          <ac:spMkLst>
            <pc:docMk/>
            <pc:sldMk cId="2470116797" sldId="263"/>
            <ac:spMk id="9" creationId="{0400EF3B-7AF4-40EF-AD9C-F6A9DA0B69C8}"/>
          </ac:spMkLst>
        </pc:spChg>
        <pc:picChg chg="add mod">
          <ac:chgData name="Subhajit Chakraborty" userId="a0849736da156e7e" providerId="Windows Live" clId="Web-{A9186190-35A6-4D40-9E05-70822FE74DC8}" dt="2018-12-26T10:07:43.622" v="336" actId="1076"/>
          <ac:picMkLst>
            <pc:docMk/>
            <pc:sldMk cId="2470116797" sldId="263"/>
            <ac:picMk id="3" creationId="{F3027084-CF4A-4B56-85F9-E6FC9C332023}"/>
          </ac:picMkLst>
        </pc:picChg>
        <pc:picChg chg="del">
          <ac:chgData name="Subhajit Chakraborty" userId="a0849736da156e7e" providerId="Windows Live" clId="Web-{A9186190-35A6-4D40-9E05-70822FE74DC8}" dt="2018-12-26T10:07:13.449" v="333"/>
          <ac:picMkLst>
            <pc:docMk/>
            <pc:sldMk cId="2470116797" sldId="263"/>
            <ac:picMk id="7" creationId="{FC9E2105-0B8C-4DAD-8E98-FD3279A35175}"/>
          </ac:picMkLst>
        </pc:picChg>
      </pc:sldChg>
      <pc:sldChg chg="modSp new del">
        <pc:chgData name="Subhajit Chakraborty" userId="a0849736da156e7e" providerId="Windows Live" clId="Web-{A9186190-35A6-4D40-9E05-70822FE74DC8}" dt="2018-12-26T09:56:05.770" v="142"/>
        <pc:sldMkLst>
          <pc:docMk/>
          <pc:sldMk cId="541897170" sldId="265"/>
        </pc:sldMkLst>
        <pc:spChg chg="mod">
          <ac:chgData name="Subhajit Chakraborty" userId="a0849736da156e7e" providerId="Windows Live" clId="Web-{A9186190-35A6-4D40-9E05-70822FE74DC8}" dt="2018-12-26T09:42:21.210" v="135" actId="20577"/>
          <ac:spMkLst>
            <pc:docMk/>
            <pc:sldMk cId="541897170" sldId="265"/>
            <ac:spMk id="2" creationId="{940CC0BD-6481-4270-BCC6-CF15DB605348}"/>
          </ac:spMkLst>
        </pc:spChg>
        <pc:spChg chg="mod">
          <ac:chgData name="Subhajit Chakraborty" userId="a0849736da156e7e" providerId="Windows Live" clId="Web-{A9186190-35A6-4D40-9E05-70822FE74DC8}" dt="2018-12-26T09:56:05.535" v="140" actId="20577"/>
          <ac:spMkLst>
            <pc:docMk/>
            <pc:sldMk cId="541897170" sldId="265"/>
            <ac:spMk id="3" creationId="{5440D6CB-9C39-4004-9F95-991DC2594E8C}"/>
          </ac:spMkLst>
        </pc:spChg>
      </pc:sldChg>
      <pc:sldChg chg="addSp delSp modSp new mod setBg">
        <pc:chgData name="Subhajit Chakraborty" userId="a0849736da156e7e" providerId="Windows Live" clId="Web-{A9186190-35A6-4D40-9E05-70822FE74DC8}" dt="2018-12-26T10:56:44.301" v="1243" actId="20577"/>
        <pc:sldMkLst>
          <pc:docMk/>
          <pc:sldMk cId="3983659196" sldId="265"/>
        </pc:sldMkLst>
        <pc:spChg chg="mod">
          <ac:chgData name="Subhajit Chakraborty" userId="a0849736da156e7e" providerId="Windows Live" clId="Web-{A9186190-35A6-4D40-9E05-70822FE74DC8}" dt="2018-12-26T10:31:31.780" v="645"/>
          <ac:spMkLst>
            <pc:docMk/>
            <pc:sldMk cId="3983659196" sldId="265"/>
            <ac:spMk id="2" creationId="{71394F29-1D6A-4022-9450-1A9BC16E4A96}"/>
          </ac:spMkLst>
        </pc:spChg>
        <pc:spChg chg="del">
          <ac:chgData name="Subhajit Chakraborty" userId="a0849736da156e7e" providerId="Windows Live" clId="Web-{A9186190-35A6-4D40-9E05-70822FE74DC8}" dt="2018-12-26T10:31:16.436" v="643"/>
          <ac:spMkLst>
            <pc:docMk/>
            <pc:sldMk cId="3983659196" sldId="265"/>
            <ac:spMk id="3" creationId="{0C392012-D867-4D6B-9A1E-BD48613C3F6D}"/>
          </ac:spMkLst>
        </pc:spChg>
        <pc:spChg chg="add mod">
          <ac:chgData name="Subhajit Chakraborty" userId="a0849736da156e7e" providerId="Windows Live" clId="Web-{A9186190-35A6-4D40-9E05-70822FE74DC8}" dt="2018-12-26T10:56:44.301" v="1243" actId="20577"/>
          <ac:spMkLst>
            <pc:docMk/>
            <pc:sldMk cId="3983659196" sldId="265"/>
            <ac:spMk id="9" creationId="{A7925219-CA36-43F4-9581-8436997AB6BA}"/>
          </ac:spMkLst>
        </pc:spChg>
        <pc:picChg chg="add del mod ord replId">
          <ac:chgData name="Subhajit Chakraborty" userId="a0849736da156e7e" providerId="Windows Live" clId="Web-{A9186190-35A6-4D40-9E05-70822FE74DC8}" dt="2018-12-26T10:31:31.780" v="645"/>
          <ac:picMkLst>
            <pc:docMk/>
            <pc:sldMk cId="3983659196" sldId="265"/>
            <ac:picMk id="6" creationId="{47A99444-C29B-4B86-A474-8F39883180B1}"/>
          </ac:picMkLst>
        </pc:picChg>
        <pc:picChg chg="add mod">
          <ac:chgData name="Subhajit Chakraborty" userId="a0849736da156e7e" providerId="Windows Live" clId="Web-{A9186190-35A6-4D40-9E05-70822FE74DC8}" dt="2018-12-26T10:31:45.421" v="646" actId="1076"/>
          <ac:picMkLst>
            <pc:docMk/>
            <pc:sldMk cId="3983659196" sldId="265"/>
            <ac:picMk id="7" creationId="{47A99444-C29B-4B86-A474-8F39883180B1}"/>
          </ac:picMkLst>
        </pc:picChg>
      </pc:sldChg>
      <pc:sldChg chg="modSp new">
        <pc:chgData name="Subhajit Chakraborty" userId="a0849736da156e7e" providerId="Windows Live" clId="Web-{A9186190-35A6-4D40-9E05-70822FE74DC8}" dt="2018-12-26T11:30:20.751" v="1509" actId="14100"/>
        <pc:sldMkLst>
          <pc:docMk/>
          <pc:sldMk cId="3766918540" sldId="266"/>
        </pc:sldMkLst>
        <pc:spChg chg="mod">
          <ac:chgData name="Subhajit Chakraborty" userId="a0849736da156e7e" providerId="Windows Live" clId="Web-{A9186190-35A6-4D40-9E05-70822FE74DC8}" dt="2018-12-26T10:57:59.319" v="1265" actId="20577"/>
          <ac:spMkLst>
            <pc:docMk/>
            <pc:sldMk cId="3766918540" sldId="266"/>
            <ac:spMk id="2" creationId="{851DAE62-945F-4081-870B-4B6C7EC2E20E}"/>
          </ac:spMkLst>
        </pc:spChg>
        <pc:spChg chg="mod">
          <ac:chgData name="Subhajit Chakraborty" userId="a0849736da156e7e" providerId="Windows Live" clId="Web-{A9186190-35A6-4D40-9E05-70822FE74DC8}" dt="2018-12-26T11:30:20.751" v="1509" actId="14100"/>
          <ac:spMkLst>
            <pc:docMk/>
            <pc:sldMk cId="3766918540" sldId="266"/>
            <ac:spMk id="3" creationId="{B4AF8E5F-DBED-4F45-BA05-E2D117F0D54B}"/>
          </ac:spMkLst>
        </pc:spChg>
      </pc:sldChg>
      <pc:sldChg chg="modSp new">
        <pc:chgData name="Subhajit Chakraborty" userId="a0849736da156e7e" providerId="Windows Live" clId="Web-{A9186190-35A6-4D40-9E05-70822FE74DC8}" dt="2018-12-26T12:15:38.699" v="1944" actId="14100"/>
        <pc:sldMkLst>
          <pc:docMk/>
          <pc:sldMk cId="853933062" sldId="267"/>
        </pc:sldMkLst>
        <pc:spChg chg="mod">
          <ac:chgData name="Subhajit Chakraborty" userId="a0849736da156e7e" providerId="Windows Live" clId="Web-{A9186190-35A6-4D40-9E05-70822FE74DC8}" dt="2018-12-26T11:31:40.173" v="1527" actId="20577"/>
          <ac:spMkLst>
            <pc:docMk/>
            <pc:sldMk cId="853933062" sldId="267"/>
            <ac:spMk id="2" creationId="{A26662AD-0482-40A2-AE5A-38F033AE3608}"/>
          </ac:spMkLst>
        </pc:spChg>
        <pc:spChg chg="mod">
          <ac:chgData name="Subhajit Chakraborty" userId="a0849736da156e7e" providerId="Windows Live" clId="Web-{A9186190-35A6-4D40-9E05-70822FE74DC8}" dt="2018-12-26T12:15:38.699" v="1944" actId="14100"/>
          <ac:spMkLst>
            <pc:docMk/>
            <pc:sldMk cId="853933062" sldId="267"/>
            <ac:spMk id="3" creationId="{AC32B04C-EA40-4348-9576-2C0B13D8E1B6}"/>
          </ac:spMkLst>
        </pc:spChg>
      </pc:sldChg>
    </pc:docChg>
  </pc:docChgLst>
  <pc:docChgLst>
    <pc:chgData name="Subhajit Chakraborty" userId="a0849736da156e7e" providerId="Windows Live" clId="Web-{1E706809-0775-4409-97EE-9D0FEA496F12}"/>
    <pc:docChg chg="modSld">
      <pc:chgData name="Subhajit Chakraborty" userId="a0849736da156e7e" providerId="Windows Live" clId="Web-{1E706809-0775-4409-97EE-9D0FEA496F12}" dt="2018-12-29T12:52:33.998" v="27" actId="14100"/>
      <pc:docMkLst>
        <pc:docMk/>
      </pc:docMkLst>
      <pc:sldChg chg="modSp">
        <pc:chgData name="Subhajit Chakraborty" userId="a0849736da156e7e" providerId="Windows Live" clId="Web-{1E706809-0775-4409-97EE-9D0FEA496F12}" dt="2018-12-29T12:44:10.882" v="10" actId="20577"/>
        <pc:sldMkLst>
          <pc:docMk/>
          <pc:sldMk cId="3766918540" sldId="266"/>
        </pc:sldMkLst>
        <pc:spChg chg="mod">
          <ac:chgData name="Subhajit Chakraborty" userId="a0849736da156e7e" providerId="Windows Live" clId="Web-{1E706809-0775-4409-97EE-9D0FEA496F12}" dt="2018-12-29T12:44:10.882" v="10" actId="20577"/>
          <ac:spMkLst>
            <pc:docMk/>
            <pc:sldMk cId="3766918540" sldId="266"/>
            <ac:spMk id="3" creationId="{B4AF8E5F-DBED-4F45-BA05-E2D117F0D54B}"/>
          </ac:spMkLst>
        </pc:spChg>
      </pc:sldChg>
      <pc:sldChg chg="addSp modSp">
        <pc:chgData name="Subhajit Chakraborty" userId="a0849736da156e7e" providerId="Windows Live" clId="Web-{1E706809-0775-4409-97EE-9D0FEA496F12}" dt="2018-12-29T12:52:33.998" v="27" actId="14100"/>
        <pc:sldMkLst>
          <pc:docMk/>
          <pc:sldMk cId="853933062" sldId="267"/>
        </pc:sldMkLst>
        <pc:spChg chg="mod">
          <ac:chgData name="Subhajit Chakraborty" userId="a0849736da156e7e" providerId="Windows Live" clId="Web-{1E706809-0775-4409-97EE-9D0FEA496F12}" dt="2018-12-29T12:52:33.998" v="27" actId="14100"/>
          <ac:spMkLst>
            <pc:docMk/>
            <pc:sldMk cId="853933062" sldId="267"/>
            <ac:spMk id="3" creationId="{AC32B04C-EA40-4348-9576-2C0B13D8E1B6}"/>
          </ac:spMkLst>
        </pc:spChg>
        <pc:picChg chg="add mod">
          <ac:chgData name="Subhajit Chakraborty" userId="a0849736da156e7e" providerId="Windows Live" clId="Web-{1E706809-0775-4409-97EE-9D0FEA496F12}" dt="2018-12-29T12:52:02.107" v="18" actId="14100"/>
          <ac:picMkLst>
            <pc:docMk/>
            <pc:sldMk cId="853933062" sldId="267"/>
            <ac:picMk id="4" creationId="{1C8ABDA4-AEB8-4170-9470-F3B24E49037F}"/>
          </ac:picMkLst>
        </pc:picChg>
      </pc:sldChg>
    </pc:docChg>
  </pc:docChgLst>
  <pc:docChgLst>
    <pc:chgData name="Subhajit Chakraborty" userId="a0849736da156e7e" providerId="Windows Live" clId="Web-{7F4BCE24-4E6B-4BB0-BB5F-A1BB8B6B4D06}"/>
    <pc:docChg chg="modSld">
      <pc:chgData name="Subhajit Chakraborty" userId="a0849736da156e7e" providerId="Windows Live" clId="Web-{7F4BCE24-4E6B-4BB0-BB5F-A1BB8B6B4D06}" dt="2018-12-19T13:17:30.823" v="20" actId="20577"/>
      <pc:docMkLst>
        <pc:docMk/>
      </pc:docMkLst>
      <pc:sldChg chg="modSp">
        <pc:chgData name="Subhajit Chakraborty" userId="a0849736da156e7e" providerId="Windows Live" clId="Web-{7F4BCE24-4E6B-4BB0-BB5F-A1BB8B6B4D06}" dt="2018-12-19T13:17:30.792" v="18" actId="20577"/>
        <pc:sldMkLst>
          <pc:docMk/>
          <pc:sldMk cId="2288871431" sldId="262"/>
        </pc:sldMkLst>
        <pc:spChg chg="mod">
          <ac:chgData name="Subhajit Chakraborty" userId="a0849736da156e7e" providerId="Windows Live" clId="Web-{7F4BCE24-4E6B-4BB0-BB5F-A1BB8B6B4D06}" dt="2018-12-19T13:17:30.792" v="18" actId="20577"/>
          <ac:spMkLst>
            <pc:docMk/>
            <pc:sldMk cId="2288871431" sldId="262"/>
            <ac:spMk id="9" creationId="{EA69E74E-C032-4B0F-B9C0-5D5318CFB4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US" dirty="0"/>
              <a:t>Queue Management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E729A-E553-4881-AFC1-CF7B2DAB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8C70FC-6C39-4ACE-A11A-6395A3AF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337877" cy="19992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GIS based Q</a:t>
            </a:r>
            <a:r>
              <a:rPr lang="en-US" sz="2800" b="1" dirty="0" smtClean="0">
                <a:solidFill>
                  <a:srgbClr val="002060"/>
                </a:solidFill>
              </a:rPr>
              <a:t>ueue </a:t>
            </a:r>
            <a:r>
              <a:rPr lang="en-US" sz="2800" b="1" dirty="0">
                <a:solidFill>
                  <a:srgbClr val="002060"/>
                </a:solidFill>
              </a:rPr>
              <a:t>management system</a:t>
            </a:r>
            <a:r>
              <a:rPr lang="en-US" sz="2800" dirty="0">
                <a:solidFill>
                  <a:srgbClr val="002060"/>
                </a:solidFill>
              </a:rPr>
              <a:t> will be helpful to control queues of voters at polling booths/stations. </a:t>
            </a:r>
          </a:p>
        </p:txBody>
      </p:sp>
    </p:spTree>
    <p:extLst>
      <p:ext uri="{BB962C8B-B14F-4D97-AF65-F5344CB8AC3E}">
        <p14:creationId xmlns:p14="http://schemas.microsoft.com/office/powerpoint/2010/main" val="203280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53007-C5B4-4373-9859-89AB8A94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Dashboard</a:t>
            </a:r>
            <a:br>
              <a:rPr lang="en-US" dirty="0"/>
            </a:br>
            <a:r>
              <a:rPr lang="en-US" dirty="0"/>
              <a:t>Queue Observer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0400EF3B-7AF4-40EF-AD9C-F6A9DA0B6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136291" cy="44250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 </a:t>
            </a:r>
            <a:endParaRPr lang="en-US" dirty="0">
              <a:solidFill>
                <a:srgbClr val="404040"/>
              </a:solidFill>
            </a:endParaRPr>
          </a:p>
          <a:p>
            <a:pPr>
              <a:buFont typeface="Arial" charset="2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Observer </a:t>
            </a:r>
            <a:r>
              <a:rPr lang="en-US" sz="1600" dirty="0">
                <a:solidFill>
                  <a:srgbClr val="002060"/>
                </a:solidFill>
              </a:rPr>
              <a:t>will get Length measurement screen.</a:t>
            </a:r>
            <a:endParaRPr lang="en-US" dirty="0"/>
          </a:p>
          <a:p>
            <a:pPr>
              <a:buFont typeface="Arial" charset="2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L</a:t>
            </a:r>
            <a:r>
              <a:rPr lang="en-US" sz="1600" dirty="0" smtClean="0">
                <a:solidFill>
                  <a:srgbClr val="002060"/>
                </a:solidFill>
              </a:rPr>
              <a:t>ength </a:t>
            </a:r>
            <a:r>
              <a:rPr lang="en-US" sz="1600" dirty="0">
                <a:solidFill>
                  <a:srgbClr val="002060"/>
                </a:solidFill>
              </a:rPr>
              <a:t>of queue will be inserted automatically in proper place.</a:t>
            </a:r>
            <a:endParaRPr lang="en-US" dirty="0"/>
          </a:p>
          <a:p>
            <a:pPr>
              <a:buFont typeface="Arial" charset="2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Observer </a:t>
            </a:r>
            <a:r>
              <a:rPr lang="en-US" sz="1600" dirty="0">
                <a:solidFill>
                  <a:srgbClr val="002060"/>
                </a:solidFill>
              </a:rPr>
              <a:t>can Increase or decrease no. of person standing in queue using proper button.</a:t>
            </a:r>
          </a:p>
          <a:p>
            <a:pPr>
              <a:buFont typeface="Arial" charset="2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Upload status of queue</a:t>
            </a:r>
          </a:p>
          <a:p>
            <a:pPr>
              <a:buFont typeface="Arial" charset="2"/>
              <a:buChar char="•"/>
            </a:pPr>
            <a:endParaRPr lang="en-US" dirty="0"/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F3027084-CF4A-4B56-85F9-E6FC9C332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494" y="1342845"/>
            <a:ext cx="263142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1DAE62-945F-4081-870B-4B6C7EC2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13396"/>
            <a:ext cx="8596668" cy="1320800"/>
          </a:xfrm>
        </p:spPr>
        <p:txBody>
          <a:bodyPr/>
          <a:lstStyle/>
          <a:p>
            <a:r>
              <a:rPr lang="en-US" dirty="0" smtClean="0"/>
              <a:t>Dashboard  Citizen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AF8E5F-DBED-4F45-BA05-E2D117F0D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86" y="2765895"/>
            <a:ext cx="8775759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V</a:t>
            </a:r>
            <a:r>
              <a:rPr lang="en-US" sz="2400" dirty="0" smtClean="0">
                <a:solidFill>
                  <a:srgbClr val="002060"/>
                </a:solidFill>
              </a:rPr>
              <a:t>oters </a:t>
            </a:r>
            <a:r>
              <a:rPr lang="en-US" sz="2400" dirty="0">
                <a:solidFill>
                  <a:srgbClr val="002060"/>
                </a:solidFill>
              </a:rPr>
              <a:t>will be able to know the current status of polling queue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  <a:endParaRPr lang="en-US" dirty="0"/>
          </a:p>
          <a:p>
            <a:pPr>
              <a:buFont typeface="Arial" charset="2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Voter will send epic number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</a:p>
          <a:p>
            <a:pPr>
              <a:buFont typeface="Arial" charset="2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Updated queue status will be sent to voters.</a:t>
            </a:r>
          </a:p>
        </p:txBody>
      </p:sp>
    </p:spTree>
    <p:extLst>
      <p:ext uri="{BB962C8B-B14F-4D97-AF65-F5344CB8AC3E}">
        <p14:creationId xmlns:p14="http://schemas.microsoft.com/office/powerpoint/2010/main" val="37669185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38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Queue Management System</vt:lpstr>
      <vt:lpstr>Introduction</vt:lpstr>
      <vt:lpstr>Dashboard Queue Observer</vt:lpstr>
      <vt:lpstr>Dashboard  Citizen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SUBHAJIT CHAKRABORTY</cp:lastModifiedBy>
  <cp:revision>753</cp:revision>
  <dcterms:created xsi:type="dcterms:W3CDTF">2014-09-12T02:18:09Z</dcterms:created>
  <dcterms:modified xsi:type="dcterms:W3CDTF">2020-04-02T09:43:36Z</dcterms:modified>
</cp:coreProperties>
</file>